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34200" cy="92329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6"/>
            <p14:sldId id="257"/>
            <p14:sldId id="259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D93AA"/>
    <a:srgbClr val="7B9564"/>
    <a:srgbClr val="A50021"/>
    <a:srgbClr val="D60093"/>
    <a:srgbClr val="8CC22C"/>
    <a:srgbClr val="2ED4E6"/>
    <a:srgbClr val="FFFF00"/>
    <a:srgbClr val="00FF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3453" autoAdjust="0"/>
  </p:normalViewPr>
  <p:slideViewPr>
    <p:cSldViewPr snapToGrid="0">
      <p:cViewPr varScale="1">
        <p:scale>
          <a:sx n="107" d="100"/>
          <a:sy n="107" d="100"/>
        </p:scale>
        <p:origin x="144" y="96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14" y="90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 dirty="0" smtClean="0"/>
              <a:t>February 16, 2017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3929063" y="8770938"/>
            <a:ext cx="3005137" cy="46196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08A8E-EF46-4440-AFFF-85B1BA593CF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3"/>
          </p:nvPr>
        </p:nvSpPr>
        <p:spPr>
          <a:xfrm>
            <a:off x="693738" y="4443413"/>
            <a:ext cx="5546725" cy="3635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21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3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68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5" y="1506072"/>
            <a:ext cx="8552328" cy="2102036"/>
          </a:xfrm>
        </p:spPr>
        <p:txBody>
          <a:bodyPr anchor="ctr">
            <a:normAutofit/>
          </a:bodyPr>
          <a:lstStyle>
            <a:lvl1pPr algn="l">
              <a:defRPr sz="5400" cap="none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071" y="3827929"/>
            <a:ext cx="853888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9624" y="3709390"/>
            <a:ext cx="8552329" cy="0"/>
          </a:xfrm>
          <a:prstGeom prst="line">
            <a:avLst/>
          </a:prstGeom>
          <a:ln w="28575">
            <a:solidFill>
              <a:srgbClr val="7B9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cadswes.colorado.edu/sites/default/files/pictures/cadswesmain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15" y="425132"/>
            <a:ext cx="2738438" cy="10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RiverWare_smoothed_Blue8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17" y="425132"/>
            <a:ext cx="4401371" cy="106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17" y="1296833"/>
            <a:ext cx="4195483" cy="50367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0977" y="1310281"/>
            <a:ext cx="4531658" cy="5023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88481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8" y="1331259"/>
            <a:ext cx="8848164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99" y="6510528"/>
            <a:ext cx="1281953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1" r:id="rId3"/>
    <p:sldLayoutId id="2147483853" r:id="rId4"/>
    <p:sldLayoutId id="2147483854" r:id="rId5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accent6">
              <a:lumMod val="50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FY16 RiverWare Sponsor Meeting</a:t>
            </a:r>
          </a:p>
          <a:p>
            <a:r>
              <a:rPr lang="en-US" smtClean="0"/>
              <a:t>February 16,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Chart Animation to Video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8" y="1423518"/>
            <a:ext cx="8821269" cy="506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53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31" y="313764"/>
            <a:ext cx="7723516" cy="6096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84" y="112899"/>
            <a:ext cx="2716306" cy="363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66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4164106" cy="990600"/>
          </a:xfrm>
        </p:spPr>
        <p:txBody>
          <a:bodyPr/>
          <a:lstStyle/>
          <a:p>
            <a:pPr algn="l"/>
            <a:r>
              <a:rPr lang="en-US" dirty="0" smtClean="0"/>
              <a:t>Export Video File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661" y="251012"/>
            <a:ext cx="4626657" cy="6140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endParaRPr lang="en-US" dirty="0" smtClean="0">
              <a:effectLst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0319" y="1241613"/>
            <a:ext cx="4011705" cy="514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Advanced Options: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Generated frame image directory and names.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Retain frame images?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Extra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arguments.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Copy generated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command line.</a:t>
            </a:r>
          </a:p>
        </p:txBody>
      </p:sp>
    </p:spTree>
    <p:extLst>
      <p:ext uri="{BB962C8B-B14F-4D97-AF65-F5344CB8AC3E}">
        <p14:creationId xmlns:p14="http://schemas.microsoft.com/office/powerpoint/2010/main" val="420685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Reports –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new Slot Tables – Scalar Slot Grid / Periodic Slot Grid</a:t>
            </a:r>
          </a:p>
          <a:p>
            <a:r>
              <a:rPr lang="en-US" dirty="0" smtClean="0"/>
              <a:t>Link Table</a:t>
            </a:r>
          </a:p>
          <a:p>
            <a:r>
              <a:rPr lang="en-US" dirty="0" smtClean="0"/>
              <a:t>Show individual RPL Rule/Goal/Method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Reports – FY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</a:t>
            </a:r>
            <a:r>
              <a:rPr lang="en-US" dirty="0"/>
              <a:t>to embed images in HTML and PDF </a:t>
            </a:r>
            <a:r>
              <a:rPr lang="en-US" dirty="0" smtClean="0"/>
              <a:t>files</a:t>
            </a:r>
            <a:endParaRPr lang="en-US" dirty="0"/>
          </a:p>
          <a:p>
            <a:r>
              <a:rPr lang="en-US" dirty="0" smtClean="0"/>
              <a:t>Ability </a:t>
            </a:r>
            <a:r>
              <a:rPr lang="en-US" dirty="0"/>
              <a:t>to </a:t>
            </a:r>
            <a:r>
              <a:rPr lang="en-US" dirty="0" smtClean="0"/>
              <a:t>include the </a:t>
            </a:r>
            <a:r>
              <a:rPr lang="en-US" dirty="0"/>
              <a:t>RiverWare version </a:t>
            </a:r>
            <a:r>
              <a:rPr lang="en-US" dirty="0" smtClean="0"/>
              <a:t>and run date/time for run</a:t>
            </a:r>
            <a:endParaRPr lang="en-US" dirty="0"/>
          </a:p>
          <a:p>
            <a:r>
              <a:rPr lang="en-US" dirty="0" smtClean="0"/>
              <a:t>Show </a:t>
            </a:r>
            <a:r>
              <a:rPr lang="en-US" dirty="0"/>
              <a:t>a single RPL </a:t>
            </a:r>
            <a:r>
              <a:rPr lang="en-US" dirty="0" smtClean="0"/>
              <a:t>Statement (upper most only)</a:t>
            </a:r>
          </a:p>
          <a:p>
            <a:r>
              <a:rPr lang="en-US" dirty="0" smtClean="0"/>
              <a:t>Rich </a:t>
            </a:r>
            <a:r>
              <a:rPr lang="en-US" dirty="0"/>
              <a:t>Text </a:t>
            </a:r>
            <a:r>
              <a:rPr lang="en-US" dirty="0" smtClean="0"/>
              <a:t>Editing (tabs, super/sub scripts)</a:t>
            </a:r>
          </a:p>
          <a:p>
            <a:r>
              <a:rPr lang="en-US" dirty="0" smtClean="0"/>
              <a:t>Unfunded: Re-implement </a:t>
            </a:r>
            <a:r>
              <a:rPr lang="en-US" dirty="0"/>
              <a:t>Rich Text Editor for more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Canvas - </a:t>
            </a:r>
            <a:r>
              <a:rPr lang="en-US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331259"/>
            <a:ext cx="5504737" cy="5151022"/>
          </a:xfrm>
        </p:spPr>
        <p:txBody>
          <a:bodyPr>
            <a:normAutofit/>
          </a:bodyPr>
          <a:lstStyle/>
          <a:p>
            <a:r>
              <a:rPr lang="en-US" dirty="0" smtClean="0"/>
              <a:t>Trapezoidal Teacups</a:t>
            </a:r>
          </a:p>
          <a:p>
            <a:r>
              <a:rPr lang="en-US" dirty="0" smtClean="0"/>
              <a:t>Canvas Lines</a:t>
            </a:r>
          </a:p>
          <a:p>
            <a:r>
              <a:rPr lang="en-US" dirty="0" smtClean="0"/>
              <a:t>Charts </a:t>
            </a:r>
            <a:r>
              <a:rPr lang="en-US" dirty="0"/>
              <a:t>on an Output </a:t>
            </a:r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29" y="1329125"/>
            <a:ext cx="3628571" cy="3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8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Canvas - Upcoming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331258"/>
            <a:ext cx="8848164" cy="53373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Show Canvas items on </a:t>
            </a:r>
            <a:r>
              <a:rPr lang="en-US" dirty="0"/>
              <a:t>Geospatial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Improved use of charts on canvas</a:t>
            </a:r>
          </a:p>
          <a:p>
            <a:r>
              <a:rPr lang="en-US" dirty="0" smtClean="0"/>
              <a:t>Resizable </a:t>
            </a:r>
            <a:r>
              <a:rPr lang="en-US" dirty="0"/>
              <a:t>object </a:t>
            </a:r>
            <a:r>
              <a:rPr lang="en-US" dirty="0" smtClean="0"/>
              <a:t>icons</a:t>
            </a:r>
            <a:endParaRPr lang="en-US" dirty="0"/>
          </a:p>
          <a:p>
            <a:r>
              <a:rPr lang="en-US" dirty="0" smtClean="0"/>
              <a:t>Run </a:t>
            </a:r>
            <a:r>
              <a:rPr lang="en-US" dirty="0"/>
              <a:t>all animations coordinated at same </a:t>
            </a:r>
            <a:r>
              <a:rPr lang="en-US" dirty="0" err="1"/>
              <a:t>timestep</a:t>
            </a:r>
            <a:r>
              <a:rPr lang="en-US" dirty="0"/>
              <a:t> </a:t>
            </a:r>
          </a:p>
          <a:p>
            <a:r>
              <a:rPr lang="en-US" dirty="0" smtClean="0"/>
              <a:t>Increased </a:t>
            </a:r>
            <a:r>
              <a:rPr lang="en-US" dirty="0"/>
              <a:t>export capabilities including PDF format and high resolution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Resize </a:t>
            </a:r>
            <a:r>
              <a:rPr lang="en-US" dirty="0"/>
              <a:t>images </a:t>
            </a:r>
            <a:r>
              <a:rPr lang="en-US" dirty="0" smtClean="0"/>
              <a:t>in </a:t>
            </a:r>
            <a:r>
              <a:rPr lang="en-US" dirty="0"/>
              <a:t>the canvas </a:t>
            </a:r>
            <a:r>
              <a:rPr lang="en-US" dirty="0" smtClean="0"/>
              <a:t>configuration</a:t>
            </a:r>
          </a:p>
          <a:p>
            <a:r>
              <a:rPr lang="en-US" dirty="0" smtClean="0"/>
              <a:t>Needs funding: Export Canvas Animation to Video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6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 -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of the legend</a:t>
            </a:r>
          </a:p>
          <a:p>
            <a:r>
              <a:rPr lang="en-US" dirty="0" smtClean="0"/>
              <a:t>New Bar Chart type (improves display of negative values)</a:t>
            </a:r>
          </a:p>
          <a:p>
            <a:r>
              <a:rPr lang="en-US" dirty="0" smtClean="0"/>
              <a:t>Export chart animation to video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96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-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Date/Time axis format</a:t>
            </a:r>
          </a:p>
          <a:p>
            <a:r>
              <a:rPr lang="en-US" dirty="0" smtClean="0"/>
              <a:t>Axis label rotation</a:t>
            </a:r>
          </a:p>
          <a:p>
            <a:r>
              <a:rPr lang="en-US" dirty="0" smtClean="0"/>
              <a:t>Time scaling using symbolic </a:t>
            </a:r>
            <a:r>
              <a:rPr lang="en-US" dirty="0" err="1" smtClean="0"/>
              <a:t>datetimes</a:t>
            </a:r>
            <a:r>
              <a:rPr lang="en-US" dirty="0" smtClean="0"/>
              <a:t> or </a:t>
            </a:r>
            <a:r>
              <a:rPr lang="en-US" dirty="0" err="1" smtClean="0"/>
              <a:t>funct</a:t>
            </a:r>
            <a:endParaRPr lang="en-US" dirty="0" smtClean="0"/>
          </a:p>
          <a:p>
            <a:r>
              <a:rPr lang="en-US" dirty="0" smtClean="0"/>
              <a:t>Plotting scalars</a:t>
            </a:r>
          </a:p>
          <a:p>
            <a:r>
              <a:rPr lang="en-US" dirty="0" smtClean="0"/>
              <a:t>Legend re-order</a:t>
            </a:r>
          </a:p>
          <a:p>
            <a:r>
              <a:rPr lang="en-US" dirty="0" smtClean="0"/>
              <a:t>Rework of save mechanism (demo)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7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- upcoming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multiple plot curves from one dialog </a:t>
            </a:r>
            <a:endParaRPr lang="en-US" dirty="0" smtClean="0"/>
          </a:p>
          <a:p>
            <a:r>
              <a:rPr lang="en-US" dirty="0" smtClean="0"/>
              <a:t>User specified axis units</a:t>
            </a:r>
            <a:endParaRPr lang="en-US" dirty="0"/>
          </a:p>
          <a:p>
            <a:r>
              <a:rPr lang="en-US" dirty="0" smtClean="0"/>
              <a:t>Develop design </a:t>
            </a:r>
            <a:r>
              <a:rPr lang="en-US" dirty="0"/>
              <a:t>for improved </a:t>
            </a:r>
            <a:r>
              <a:rPr lang="en-US" dirty="0" smtClean="0"/>
              <a:t>Legends </a:t>
            </a:r>
            <a:r>
              <a:rPr lang="en-US" dirty="0"/>
              <a:t>and c</a:t>
            </a:r>
            <a:r>
              <a:rPr lang="en-US" dirty="0" smtClean="0"/>
              <a:t>urve layer control</a:t>
            </a:r>
            <a:endParaRPr lang="en-US" dirty="0"/>
          </a:p>
          <a:p>
            <a:r>
              <a:rPr lang="en-US" dirty="0" smtClean="0"/>
              <a:t>Continue </a:t>
            </a:r>
            <a:r>
              <a:rPr lang="en-US" dirty="0"/>
              <a:t>improving how plots are added to </a:t>
            </a:r>
            <a:r>
              <a:rPr lang="en-US" dirty="0" smtClean="0"/>
              <a:t>curves (unfunded)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 Chart Animation to Video File</a:t>
            </a:r>
            <a:endParaRPr lang="en-US" dirty="0"/>
          </a:p>
        </p:txBody>
      </p:sp>
      <p:pic>
        <p:nvPicPr>
          <p:cNvPr id="5" name="ChartAnimationDemo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189257" y="1305019"/>
            <a:ext cx="3806825" cy="450411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Full run period (only)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One frame per </a:t>
            </a:r>
            <a:r>
              <a:rPr lang="en-US" dirty="0" err="1" smtClean="0">
                <a:effectLst/>
              </a:rPr>
              <a:t>timestep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  </a:t>
            </a:r>
            <a:r>
              <a:rPr lang="en-US" i="1" dirty="0" smtClean="0">
                <a:effectLst/>
              </a:rPr>
              <a:t>or</a:t>
            </a:r>
            <a:r>
              <a:rPr lang="en-US" dirty="0" smtClean="0">
                <a:effectLst/>
              </a:rPr>
              <a:t> coarser sampling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Settable frames per sec.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Choice of: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MP4, WEBM, WMF,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Animated GIF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Frame images only</a:t>
            </a:r>
          </a:p>
        </p:txBody>
      </p:sp>
    </p:spTree>
    <p:extLst>
      <p:ext uri="{BB962C8B-B14F-4D97-AF65-F5344CB8AC3E}">
        <p14:creationId xmlns:p14="http://schemas.microsoft.com/office/powerpoint/2010/main" val="42162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4962</TotalTime>
  <Words>297</Words>
  <Application>Microsoft Office PowerPoint</Application>
  <PresentationFormat>On-screen Show (4:3)</PresentationFormat>
  <Paragraphs>71</Paragraphs>
  <Slides>12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</vt:lpstr>
      <vt:lpstr>Segoe UI</vt:lpstr>
      <vt:lpstr>Times New Roman</vt:lpstr>
      <vt:lpstr>Trebuchet MS</vt:lpstr>
      <vt:lpstr>Clarity</vt:lpstr>
      <vt:lpstr>Outputs</vt:lpstr>
      <vt:lpstr>Model Reports – Highlights</vt:lpstr>
      <vt:lpstr>Model Reports – FY 17</vt:lpstr>
      <vt:lpstr>Output Canvas - Highlights</vt:lpstr>
      <vt:lpstr>Output Canvas - Upcoming</vt:lpstr>
      <vt:lpstr>Charts - Completed</vt:lpstr>
      <vt:lpstr>Plotting - Completed</vt:lpstr>
      <vt:lpstr>Plotting - upcoming</vt:lpstr>
      <vt:lpstr>Export Chart Animation to Video File</vt:lpstr>
      <vt:lpstr>Export Chart Animation to Video File</vt:lpstr>
      <vt:lpstr>PowerPoint Presentation</vt:lpstr>
      <vt:lpstr>Export Video File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306</cp:revision>
  <cp:lastPrinted>2015-02-02T17:38:35Z</cp:lastPrinted>
  <dcterms:created xsi:type="dcterms:W3CDTF">1995-05-28T16:02:17Z</dcterms:created>
  <dcterms:modified xsi:type="dcterms:W3CDTF">2017-02-14T03:22:18Z</dcterms:modified>
</cp:coreProperties>
</file>