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9232900" cy="69342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6"/>
            <p14:sldId id="257"/>
            <p14:sldId id="258"/>
            <p14:sldId id="260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0093"/>
    <a:srgbClr val="8CC22C"/>
    <a:srgbClr val="2ED4E6"/>
    <a:srgbClr val="FFFF00"/>
    <a:srgbClr val="A50021"/>
    <a:srgbClr val="00FF00"/>
    <a:srgbClr val="FFFF66"/>
    <a:srgbClr val="FFFF99"/>
    <a:srgbClr val="99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0" autoAdjust="0"/>
    <p:restoredTop sz="86386" autoAdjust="0"/>
  </p:normalViewPr>
  <p:slideViewPr>
    <p:cSldViewPr snapToGrid="0">
      <p:cViewPr>
        <p:scale>
          <a:sx n="71" d="100"/>
          <a:sy n="71" d="100"/>
        </p:scale>
        <p:origin x="-1038" y="-474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860" y="-114"/>
      </p:cViewPr>
      <p:guideLst>
        <p:guide orient="horz" pos="2184"/>
        <p:guide pos="29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6587252"/>
            <a:ext cx="4001347" cy="3469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5231555" y="6587252"/>
            <a:ext cx="4001345" cy="346948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82900" y="520700"/>
            <a:ext cx="3467100" cy="2600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3294063"/>
            <a:ext cx="7385050" cy="311943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07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625" y="1506072"/>
            <a:ext cx="8552328" cy="2102036"/>
          </a:xfrm>
        </p:spPr>
        <p:txBody>
          <a:bodyPr anchor="ctr">
            <a:normAutofit/>
          </a:bodyPr>
          <a:lstStyle>
            <a:lvl1pPr algn="l">
              <a:defRPr sz="54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071" y="3827929"/>
            <a:ext cx="853888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49624" y="3709390"/>
            <a:ext cx="855232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://cadswes.colorado.edu/sites/default/files/pictures/cadswesmain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3515" y="425132"/>
            <a:ext cx="2738438" cy="100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RiverWare_smoothed_Blue80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17" y="425132"/>
            <a:ext cx="4401371" cy="106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131" y="6522914"/>
            <a:ext cx="1761564" cy="31679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/>
            </a:lvl1pPr>
          </a:lstStyle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8083" y="6522914"/>
            <a:ext cx="4867835" cy="316798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dirty="0" smtClean="0"/>
              <a:t>2014 RiverWare Sponsors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19999" y="6492240"/>
            <a:ext cx="1281953" cy="347472"/>
          </a:xfrm>
        </p:spPr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773C711E-CA36-41E8-A04D-74EEF4E43AA2}" type="slidenum">
              <a:rPr lang="en-US" smtClean="0"/>
              <a:pPr algn="r"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August 27-28,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2013 RiverWare User Group Meeting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DF61324-AC38-4501-9DE6-895173DB69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F00CA-007C-43B0-A60B-35E5A70A185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9D3CE1-7156-41FC-99C5-B1CFA1ECB9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August 27-28,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/>
              <a:t>2013 RiverWare User Group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918" y="251012"/>
            <a:ext cx="88481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918" y="1331259"/>
            <a:ext cx="8848164" cy="5046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131" y="6541202"/>
            <a:ext cx="1761564" cy="3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February 6,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8083" y="6541202"/>
            <a:ext cx="4867835" cy="316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2014 RiverWare Sponsors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9999" y="6510528"/>
            <a:ext cx="1281953" cy="347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Usability Features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Presenters: </a:t>
            </a:r>
            <a:r>
              <a:rPr lang="en-US" dirty="0" smtClean="0"/>
              <a:t>Patrick, Phil, and David</a:t>
            </a:r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RiverWare </a:t>
            </a:r>
            <a:r>
              <a:rPr lang="en-US" dirty="0" smtClean="0"/>
              <a:t>Sponsors’ Meeting</a:t>
            </a:r>
          </a:p>
          <a:p>
            <a:r>
              <a:rPr lang="en-US" dirty="0" smtClean="0"/>
              <a:t>February 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6.3 (5-2013)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Unit </a:t>
            </a:r>
            <a:r>
              <a:rPr lang="en-US" sz="4000" dirty="0"/>
              <a:t>Schemes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Smart </a:t>
            </a:r>
            <a:r>
              <a:rPr lang="en-US" sz="4000" dirty="0"/>
              <a:t>Linker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Open </a:t>
            </a:r>
            <a:r>
              <a:rPr lang="en-US" sz="4000" dirty="0"/>
              <a:t>Object Dialog: </a:t>
            </a:r>
          </a:p>
          <a:p>
            <a:pPr lvl="3"/>
            <a:r>
              <a:rPr lang="en-US" sz="2800" dirty="0" smtClean="0"/>
              <a:t> Multiple </a:t>
            </a:r>
            <a:r>
              <a:rPr lang="en-US" sz="2800" dirty="0"/>
              <a:t>Slot </a:t>
            </a:r>
            <a:r>
              <a:rPr lang="en-US" sz="2800" dirty="0" smtClean="0"/>
              <a:t>Operations (e.g. Plotting)</a:t>
            </a:r>
            <a:endParaRPr lang="en-US" sz="2800" dirty="0"/>
          </a:p>
          <a:p>
            <a:pPr lvl="3"/>
            <a:r>
              <a:rPr lang="en-US" sz="2800" dirty="0" smtClean="0"/>
              <a:t> Slot Filtering (Hiding)</a:t>
            </a:r>
            <a:endParaRPr lang="en-US" sz="28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Scenario </a:t>
            </a:r>
            <a:r>
              <a:rPr lang="en-US" sz="4000" dirty="0"/>
              <a:t>Sandbox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Diag </a:t>
            </a:r>
            <a:r>
              <a:rPr lang="en-US" sz="4000" dirty="0"/>
              <a:t>Message Display Filtering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RiverWare Sponsors’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2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</a:t>
            </a:r>
            <a:r>
              <a:rPr lang="fr-FR" dirty="0" smtClean="0"/>
              <a:t>6.4 (11-2013)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Rename </a:t>
            </a:r>
            <a:r>
              <a:rPr lang="en-US" sz="4000" dirty="0"/>
              <a:t>Multiple Accounts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Select Methods: </a:t>
            </a:r>
            <a:r>
              <a:rPr lang="en-US" sz="4000" dirty="0"/>
              <a:t>Multiple Accounts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Selectable </a:t>
            </a:r>
            <a:r>
              <a:rPr lang="en-US" sz="4000" dirty="0"/>
              <a:t>Window Icon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Geospatial View Image Load </a:t>
            </a:r>
            <a:br>
              <a:rPr lang="en-US" sz="4000" dirty="0" smtClean="0"/>
            </a:br>
            <a:r>
              <a:rPr lang="en-US" sz="4000" dirty="0" smtClean="0"/>
              <a:t>     Improvements</a:t>
            </a: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Workspace Object </a:t>
            </a:r>
            <a:r>
              <a:rPr lang="en-US" sz="4000" dirty="0"/>
              <a:t>List: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Custom </a:t>
            </a:r>
            <a:r>
              <a:rPr lang="en-US" sz="4000" dirty="0"/>
              <a:t>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RiverWare Sponsors’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Aggregation - Demonstration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February 6, 2014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RiverWare Sponsors’ </a:t>
            </a:r>
            <a:r>
              <a:rPr lang="en-US" dirty="0" smtClean="0"/>
              <a:t>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533050" y="1254216"/>
            <a:ext cx="6608294" cy="4084265"/>
            <a:chOff x="1917141" y="1281111"/>
            <a:chExt cx="5427383" cy="3250548"/>
          </a:xfrm>
        </p:grpSpPr>
        <p:pic>
          <p:nvPicPr>
            <p:cNvPr id="9" name="Picture 2" descr="C:\Users\neumannd\AppData\Local\Temp\SNAGHTMLa0e4f43a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141" y="1281111"/>
              <a:ext cx="5427383" cy="3250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2259106" y="2514600"/>
              <a:ext cx="4746812" cy="1264023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886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Usability Enhancements / RW 6.5 (future)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Completed as of Feb. 2014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Workspace Text </a:t>
            </a:r>
            <a:r>
              <a:rPr lang="en-US" sz="4000" dirty="0" smtClean="0"/>
              <a:t>and Images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Physical </a:t>
            </a:r>
            <a:r>
              <a:rPr lang="en-US" sz="4000" dirty="0"/>
              <a:t>Link Arrows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Object </a:t>
            </a:r>
            <a:r>
              <a:rPr lang="en-US" sz="4000" dirty="0" smtClean="0"/>
              <a:t>Clusters</a:t>
            </a:r>
            <a:br>
              <a:rPr lang="en-US" sz="4000" dirty="0" smtClean="0"/>
            </a:br>
            <a:endParaRPr lang="en-US" sz="4000" dirty="0"/>
          </a:p>
          <a:p>
            <a:pPr marL="0" indent="0">
              <a:buNone/>
            </a:pPr>
            <a:r>
              <a:rPr lang="en-US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brief demonstration …</a:t>
            </a:r>
            <a:endParaRPr lang="en-US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February 6,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RiverWare Sponsors’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99A7EAE5-5783-4B5B-9B5E-6237F149013D}" type="slidenum">
              <a:rPr lang="en-US" smtClean="0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5112</TotalTime>
  <Words>132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Usability Features</vt:lpstr>
      <vt:lpstr>Usability Enhancements / RW 6.3 (5-2013)</vt:lpstr>
      <vt:lpstr>Usability Enhancements / RW 6.4 (11-2013)</vt:lpstr>
      <vt:lpstr>Input Aggregation - Demonstration</vt:lpstr>
      <vt:lpstr>Usability Enhancements / RW 6.5 (future)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David Neumann</cp:lastModifiedBy>
  <cp:revision>310</cp:revision>
  <cp:lastPrinted>2000-04-04T17:37:26Z</cp:lastPrinted>
  <dcterms:created xsi:type="dcterms:W3CDTF">1995-05-28T16:02:17Z</dcterms:created>
  <dcterms:modified xsi:type="dcterms:W3CDTF">2014-02-05T16:27:11Z</dcterms:modified>
</cp:coreProperties>
</file>