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7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9232900" cy="6934200"/>
  <p:custDataLst>
    <p:tags r:id="rId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949262-21CF-4233-9357-866B12994A1D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60093"/>
    <a:srgbClr val="8CC22C"/>
    <a:srgbClr val="2ED4E6"/>
    <a:srgbClr val="FFFF00"/>
    <a:srgbClr val="A50021"/>
    <a:srgbClr val="00FF00"/>
    <a:srgbClr val="FFFF66"/>
    <a:srgbClr val="FFFF99"/>
    <a:srgbClr val="99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0" autoAdjust="0"/>
    <p:restoredTop sz="86386" autoAdjust="0"/>
  </p:normalViewPr>
  <p:slideViewPr>
    <p:cSldViewPr snapToGrid="0">
      <p:cViewPr>
        <p:scale>
          <a:sx n="71" d="100"/>
          <a:sy n="71" d="100"/>
        </p:scale>
        <p:origin x="-468" y="-474"/>
      </p:cViewPr>
      <p:guideLst>
        <p:guide orient="horz" pos="2160"/>
        <p:guide pos="31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860" y="-114"/>
      </p:cViewPr>
      <p:guideLst>
        <p:guide orient="horz" pos="2184"/>
        <p:guide pos="29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0" y="6587252"/>
            <a:ext cx="4001347" cy="3469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5231555" y="6587252"/>
            <a:ext cx="4001345" cy="346948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6FBF8306-1B9B-4535-9E2D-4A1711D12621}" type="slidenum">
              <a:rPr lang="en-US" smtClean="0"/>
              <a:pPr>
                <a:defRPr/>
              </a:pPr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901305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2551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82900" y="520700"/>
            <a:ext cx="3467100" cy="2600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3294063"/>
            <a:ext cx="7385050" cy="31194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79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625" y="1506072"/>
            <a:ext cx="8552328" cy="2102036"/>
          </a:xfrm>
        </p:spPr>
        <p:txBody>
          <a:bodyPr anchor="ctr">
            <a:normAutofit/>
          </a:bodyPr>
          <a:lstStyle>
            <a:lvl1pPr algn="l">
              <a:defRPr sz="54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071" y="3827929"/>
            <a:ext cx="853888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49624" y="3709390"/>
            <a:ext cx="855232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cadswes.colorado.edu/sites/default/files/pictures/cadswesmain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515" y="425132"/>
            <a:ext cx="2738438" cy="10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RiverWare_smoothed_Blue80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17" y="425132"/>
            <a:ext cx="4401371" cy="106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131" y="6522914"/>
            <a:ext cx="1761564" cy="31679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r>
              <a:rPr lang="en-US" dirty="0" smtClean="0"/>
              <a:t>February 6,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8083" y="6522914"/>
            <a:ext cx="4867835" cy="316798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2014 RiverWare Sponsors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19999" y="6492240"/>
            <a:ext cx="1281953" cy="347472"/>
          </a:xfrm>
        </p:spPr>
        <p:txBody>
          <a:bodyPr/>
          <a:lstStyle/>
          <a:p>
            <a:pPr algn="r"/>
            <a:fld id="{99A7EAE5-5783-4B5B-9B5E-6237F149013D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773C711E-CA36-41E8-A04D-74EEF4E43AA2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August 27-28,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2013 RiverWare User Group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CDF61324-AC38-4501-9DE6-895173DB69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F00CA-007C-43B0-A60B-35E5A70A185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CE1-7156-41FC-99C5-B1CFA1ECB9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918" y="251012"/>
            <a:ext cx="8848164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918" y="1331259"/>
            <a:ext cx="8848164" cy="5046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131" y="6541202"/>
            <a:ext cx="1761564" cy="316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February 6,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8083" y="6541202"/>
            <a:ext cx="4867835" cy="316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2014 RiverWare Sponsors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999" y="6510528"/>
            <a:ext cx="1281953" cy="347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Usability Features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Presenters: </a:t>
            </a:r>
            <a:r>
              <a:rPr lang="en-US" dirty="0" smtClean="0"/>
              <a:t>Patrick and Phil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2014 RiverWare Sponsors’ Meeting</a:t>
            </a:r>
          </a:p>
          <a:p>
            <a:r>
              <a:rPr lang="en-US" dirty="0" smtClean="0"/>
              <a:t>February 6,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Usability Enhancements / RW 6.3 (5-2013)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Unit </a:t>
            </a:r>
            <a:r>
              <a:rPr lang="en-US" sz="4000" dirty="0"/>
              <a:t>Schemes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Smart </a:t>
            </a:r>
            <a:r>
              <a:rPr lang="en-US" sz="4000" dirty="0"/>
              <a:t>Linker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Open </a:t>
            </a:r>
            <a:r>
              <a:rPr lang="en-US" sz="4000" dirty="0"/>
              <a:t>Object Dialog: </a:t>
            </a:r>
          </a:p>
          <a:p>
            <a:pPr lvl="3"/>
            <a:r>
              <a:rPr lang="en-US" sz="2800" dirty="0" smtClean="0"/>
              <a:t> Multiple </a:t>
            </a:r>
            <a:r>
              <a:rPr lang="en-US" sz="2800" dirty="0"/>
              <a:t>Slot </a:t>
            </a:r>
            <a:r>
              <a:rPr lang="en-US" sz="2800" dirty="0" smtClean="0"/>
              <a:t>Operations (e.g. Plotting)</a:t>
            </a:r>
            <a:endParaRPr lang="en-US" sz="2800" dirty="0"/>
          </a:p>
          <a:p>
            <a:pPr lvl="3"/>
            <a:r>
              <a:rPr lang="en-US" sz="2800" dirty="0" smtClean="0"/>
              <a:t> Slot Filtering (Hiding)</a:t>
            </a:r>
            <a:endParaRPr lang="en-US" sz="28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Scenario </a:t>
            </a:r>
            <a:r>
              <a:rPr lang="en-US" sz="4000" dirty="0"/>
              <a:t>Sandbox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Diag</a:t>
            </a:r>
            <a:r>
              <a:rPr lang="en-US" sz="4000" dirty="0" smtClean="0"/>
              <a:t> </a:t>
            </a:r>
            <a:r>
              <a:rPr lang="en-US" sz="4000" dirty="0"/>
              <a:t>Message Display Filtering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6,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2014 RiverWare Sponsors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9A7EAE5-5783-4B5B-9B5E-6237F149013D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2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Usability Enhancements / RW </a:t>
            </a:r>
            <a:r>
              <a:rPr lang="fr-FR" dirty="0" smtClean="0"/>
              <a:t>6.4 (11-2013)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Rename </a:t>
            </a:r>
            <a:r>
              <a:rPr lang="en-US" sz="4000" dirty="0"/>
              <a:t>Multiple Accounts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Select Methods: </a:t>
            </a:r>
            <a:r>
              <a:rPr lang="en-US" sz="4000" dirty="0"/>
              <a:t>Multiple Accounts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Selectable </a:t>
            </a:r>
            <a:r>
              <a:rPr lang="en-US" sz="4000" dirty="0"/>
              <a:t>Window Icon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Geospatial View Image Load </a:t>
            </a:r>
            <a:br>
              <a:rPr lang="en-US" sz="4000" dirty="0" smtClean="0"/>
            </a:br>
            <a:r>
              <a:rPr lang="en-US" sz="4000" dirty="0" smtClean="0"/>
              <a:t>     Improvements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Workspace Object </a:t>
            </a:r>
            <a:r>
              <a:rPr lang="en-US" sz="4000" dirty="0"/>
              <a:t>List: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Custom </a:t>
            </a:r>
            <a:r>
              <a:rPr lang="en-US" sz="4000" dirty="0"/>
              <a:t>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6,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2014 RiverWare Sponsors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9A7EAE5-5783-4B5B-9B5E-6237F149013D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90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Usability Enhancements / RW 6.5 (future)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Completed as of Feb. 2014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Workspace Text </a:t>
            </a:r>
            <a:r>
              <a:rPr lang="en-US" sz="4000" dirty="0" smtClean="0"/>
              <a:t>and Images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Physical </a:t>
            </a:r>
            <a:r>
              <a:rPr lang="en-US" sz="4000" dirty="0"/>
              <a:t>Link Arrows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Object </a:t>
            </a:r>
            <a:r>
              <a:rPr lang="en-US" sz="4000" dirty="0" smtClean="0"/>
              <a:t>Clusters</a:t>
            </a:r>
            <a:br>
              <a:rPr lang="en-US" sz="4000" dirty="0" smtClean="0"/>
            </a:br>
            <a:endParaRPr lang="en-US" sz="4000" dirty="0"/>
          </a:p>
          <a:p>
            <a:pPr marL="0" indent="0">
              <a:buNone/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 brief demonstration …</a:t>
            </a:r>
            <a:endParaRPr lang="en-US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6,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2014 RiverWare Sponsors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9A7EAE5-5783-4B5B-9B5E-6237F149013D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90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5110</TotalTime>
  <Words>117</Words>
  <Application>Microsoft Office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Usability Features</vt:lpstr>
      <vt:lpstr>Usability Enhancements / RW 6.3 (5-2013)</vt:lpstr>
      <vt:lpstr>Usability Enhancements / RW 6.4 (11-2013)</vt:lpstr>
      <vt:lpstr>Usability Enhancements / RW 6.5 (future)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River and Reservoir Modeling Environment</dc:title>
  <dc:creator>Edie Zagona</dc:creator>
  <cp:lastModifiedBy>Philip J Weinstein</cp:lastModifiedBy>
  <cp:revision>307</cp:revision>
  <cp:lastPrinted>2000-04-04T17:37:26Z</cp:lastPrinted>
  <dcterms:created xsi:type="dcterms:W3CDTF">1995-05-28T16:02:17Z</dcterms:created>
  <dcterms:modified xsi:type="dcterms:W3CDTF">2014-02-05T02:16:17Z</dcterms:modified>
</cp:coreProperties>
</file>